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67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97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233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42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98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34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032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34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50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82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39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57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71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70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54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0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41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FBE22F7-011A-432F-ACED-A73A3BD65749}" type="datetimeFigureOut">
              <a:rPr lang="nl-NL" smtClean="0"/>
              <a:t>24-11-2017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3A75085-8864-40BD-913D-AA072C39C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774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8038" y="3526843"/>
            <a:ext cx="9144000" cy="1641490"/>
          </a:xfrm>
        </p:spPr>
        <p:txBody>
          <a:bodyPr/>
          <a:lstStyle/>
          <a:p>
            <a:r>
              <a:rPr lang="nl-NL" dirty="0" smtClean="0"/>
              <a:t>Schaap &amp; Geit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8000" y="6092085"/>
            <a:ext cx="9144000" cy="754025"/>
          </a:xfrm>
        </p:spPr>
        <p:txBody>
          <a:bodyPr/>
          <a:lstStyle/>
          <a:p>
            <a:r>
              <a:rPr lang="nl-NL" dirty="0" smtClean="0"/>
              <a:t>Welzijn en gezondheid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41190" b="14808"/>
          <a:stretch/>
        </p:blipFill>
        <p:spPr>
          <a:xfrm>
            <a:off x="0" y="3002508"/>
            <a:ext cx="12192000" cy="301615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41389" r="-186" b="14808"/>
          <a:stretch/>
        </p:blipFill>
        <p:spPr>
          <a:xfrm>
            <a:off x="0" y="0"/>
            <a:ext cx="12214746" cy="30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Meest voorkomende welzijnsproblemen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Schaap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Hittestress </a:t>
            </a:r>
          </a:p>
          <a:p>
            <a:r>
              <a:rPr lang="nl-NL" dirty="0" smtClean="0"/>
              <a:t>Hoge sterftepercentage</a:t>
            </a:r>
          </a:p>
          <a:p>
            <a:r>
              <a:rPr lang="nl-NL" dirty="0" smtClean="0"/>
              <a:t>Abortus </a:t>
            </a:r>
          </a:p>
          <a:p>
            <a:r>
              <a:rPr lang="nl-NL" dirty="0" smtClean="0"/>
              <a:t>Rotkreupel </a:t>
            </a:r>
          </a:p>
          <a:p>
            <a:r>
              <a:rPr lang="nl-NL" dirty="0" smtClean="0"/>
              <a:t>Zwoegerziekte </a:t>
            </a:r>
          </a:p>
          <a:p>
            <a:r>
              <a:rPr lang="nl-NL" dirty="0" smtClean="0"/>
              <a:t>Parasieten </a:t>
            </a:r>
            <a:r>
              <a:rPr lang="nl-NL" dirty="0" smtClean="0"/>
              <a:t> </a:t>
            </a:r>
          </a:p>
          <a:p>
            <a:r>
              <a:rPr lang="nl-NL" dirty="0" smtClean="0"/>
              <a:t>Slepende melkziekte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Geit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Zere bekjes </a:t>
            </a:r>
          </a:p>
          <a:p>
            <a:r>
              <a:rPr lang="nl-NL" dirty="0" smtClean="0"/>
              <a:t>Lammersterfte </a:t>
            </a:r>
          </a:p>
          <a:p>
            <a:r>
              <a:rPr lang="nl-NL" dirty="0" smtClean="0"/>
              <a:t>Slepende melkziekte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73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ga je met deze dieren om?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Schaap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Rustig benaderen</a:t>
            </a:r>
          </a:p>
          <a:p>
            <a:r>
              <a:rPr lang="nl-NL" dirty="0" smtClean="0"/>
              <a:t>Met brokjes lokken </a:t>
            </a:r>
          </a:p>
          <a:p>
            <a:r>
              <a:rPr lang="nl-NL" dirty="0" smtClean="0"/>
              <a:t>Op de kont zetten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Geit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Rustig benaderen </a:t>
            </a:r>
          </a:p>
          <a:p>
            <a:r>
              <a:rPr lang="nl-NL" dirty="0" smtClean="0"/>
              <a:t>Zijn zelf nieuwsgierig </a:t>
            </a:r>
          </a:p>
          <a:p>
            <a:r>
              <a:rPr lang="nl-NL" dirty="0" smtClean="0"/>
              <a:t>Touw om de nek </a:t>
            </a:r>
          </a:p>
          <a:p>
            <a:r>
              <a:rPr lang="nl-NL" dirty="0" smtClean="0"/>
              <a:t>Bij de stress </a:t>
            </a:r>
            <a:endParaRPr lang="nl-NL" dirty="0"/>
          </a:p>
        </p:txBody>
      </p:sp>
      <p:pic>
        <p:nvPicPr>
          <p:cNvPr id="3076" name="Picture 4" descr="Afbeeldingsresultaat voor schaap op de k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06" y="4347369"/>
            <a:ext cx="3069863" cy="23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6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voorkom je stress?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Schaap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Zorg voor soortgenote</a:t>
            </a:r>
            <a:r>
              <a:rPr lang="nl-NL" dirty="0" smtClean="0"/>
              <a:t>n</a:t>
            </a:r>
          </a:p>
          <a:p>
            <a:r>
              <a:rPr lang="nl-NL" dirty="0" smtClean="0"/>
              <a:t>Goede huisvesting 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Geit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Zorg voor voldoende klimmogelijkheden zodat er geen competitie ontstaat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73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Lichaamstaal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Schaap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Alert op onze lichaamstaal </a:t>
            </a:r>
          </a:p>
          <a:p>
            <a:r>
              <a:rPr lang="nl-NL" dirty="0" smtClean="0"/>
              <a:t>Staan de oren naar achter zijn ze alert</a:t>
            </a:r>
          </a:p>
          <a:p>
            <a:r>
              <a:rPr lang="nl-NL" dirty="0" smtClean="0"/>
              <a:t>Staan de oren opzij is dit neutraal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Geit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Communiceren doormiddel van </a:t>
            </a:r>
            <a:r>
              <a:rPr lang="nl-NL" dirty="0" smtClean="0"/>
              <a:t>oogcontact</a:t>
            </a:r>
          </a:p>
          <a:p>
            <a:r>
              <a:rPr lang="nl-NL" dirty="0" smtClean="0"/>
              <a:t>Flemen, speels, willen gedekt worden </a:t>
            </a:r>
            <a:endParaRPr lang="nl-NL" dirty="0"/>
          </a:p>
        </p:txBody>
      </p:sp>
      <p:pic>
        <p:nvPicPr>
          <p:cNvPr id="4098" name="Picture 2" descr="Afbeeldingsresultaat voor scha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41" y="4285397"/>
            <a:ext cx="2950271" cy="190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Sociaal gedrag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Schaap 	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Zonder soortgenoten vereenzamen ze</a:t>
            </a:r>
          </a:p>
          <a:p>
            <a:r>
              <a:rPr lang="nl-NL" dirty="0" smtClean="0"/>
              <a:t>Stampvoeten als waarschuwing voor gevaar</a:t>
            </a:r>
          </a:p>
          <a:p>
            <a:r>
              <a:rPr lang="nl-NL" dirty="0" smtClean="0"/>
              <a:t>Communiceren doormiddel van blaten 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Geit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Nieuwsgierig</a:t>
            </a:r>
          </a:p>
          <a:p>
            <a:r>
              <a:rPr lang="nl-NL" dirty="0" smtClean="0"/>
              <a:t>Samen met andere geiten</a:t>
            </a:r>
          </a:p>
          <a:p>
            <a:r>
              <a:rPr lang="nl-NL" dirty="0" smtClean="0"/>
              <a:t>Fysiek contact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90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Foerageer gedrag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Schaap 	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Herkauwen 4 tot 6 keer per dag 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Geit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Knabbelen aan </a:t>
            </a:r>
            <a:r>
              <a:rPr lang="nl-NL" dirty="0" smtClean="0"/>
              <a:t>plantenmateriaal</a:t>
            </a:r>
          </a:p>
          <a:p>
            <a:r>
              <a:rPr lang="nl-NL" dirty="0" smtClean="0"/>
              <a:t>Eten zowel op de grond als boven de grond </a:t>
            </a:r>
          </a:p>
          <a:p>
            <a:r>
              <a:rPr lang="nl-NL" dirty="0" smtClean="0"/>
              <a:t>Klimmen graag hoger op  </a:t>
            </a:r>
          </a:p>
          <a:p>
            <a:r>
              <a:rPr lang="nl-NL" dirty="0" smtClean="0"/>
              <a:t>Kieskeurig</a:t>
            </a:r>
          </a:p>
          <a:p>
            <a:r>
              <a:rPr lang="nl-NL" dirty="0" smtClean="0"/>
              <a:t>Variatie </a:t>
            </a:r>
            <a:endParaRPr lang="nl-NL" dirty="0"/>
          </a:p>
        </p:txBody>
      </p:sp>
      <p:pic>
        <p:nvPicPr>
          <p:cNvPr id="1026" name="Picture 2" descr="Afbeeldingsresultaat voor foerageergedrag g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7" y="3319462"/>
            <a:ext cx="4354678" cy="29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Dagritme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Schaap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Eten, herkauwen, rusten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Geit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Eten, herkauwen, rusten </a:t>
            </a:r>
            <a:endParaRPr lang="nl-NL" dirty="0"/>
          </a:p>
        </p:txBody>
      </p:sp>
      <p:pic>
        <p:nvPicPr>
          <p:cNvPr id="2050" name="Picture 2" descr="Afbeeldingsresultaat voor herkauwende scha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08" y="3319462"/>
            <a:ext cx="4162568" cy="312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Voortplantingsgedrag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Schaap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Geur van de ooi stimuleert de ram</a:t>
            </a:r>
          </a:p>
          <a:p>
            <a:r>
              <a:rPr lang="nl-NL" dirty="0" smtClean="0"/>
              <a:t>De ram snuffelt aan de ooi</a:t>
            </a:r>
          </a:p>
          <a:p>
            <a:r>
              <a:rPr lang="nl-NL" dirty="0" smtClean="0"/>
              <a:t>Krult zijn lip op </a:t>
            </a:r>
          </a:p>
          <a:p>
            <a:r>
              <a:rPr lang="nl-NL" dirty="0" smtClean="0"/>
              <a:t>Steekt zijn tong uit </a:t>
            </a:r>
          </a:p>
          <a:p>
            <a:r>
              <a:rPr lang="nl-NL" dirty="0" smtClean="0"/>
              <a:t>Krabt met zijn voorpoot op de grond</a:t>
            </a:r>
          </a:p>
          <a:p>
            <a:r>
              <a:rPr lang="nl-NL" dirty="0" smtClean="0"/>
              <a:t>Als de ooi dek rijp is gaat ze voor de ram staan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Geit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Zijn onrustig </a:t>
            </a:r>
          </a:p>
          <a:p>
            <a:r>
              <a:rPr lang="nl-NL" dirty="0" smtClean="0"/>
              <a:t>Kwispelen </a:t>
            </a:r>
          </a:p>
          <a:p>
            <a:r>
              <a:rPr lang="nl-NL" dirty="0" smtClean="0"/>
              <a:t>Mekkeren meer </a:t>
            </a:r>
            <a:endParaRPr lang="nl-NL" dirty="0"/>
          </a:p>
        </p:txBody>
      </p:sp>
      <p:pic>
        <p:nvPicPr>
          <p:cNvPr id="5124" name="Picture 4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8" y="4215046"/>
            <a:ext cx="3634167" cy="24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Territorium gedrag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Schaap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Vertonen territoriumgericht gedrag </a:t>
            </a:r>
          </a:p>
          <a:p>
            <a:r>
              <a:rPr lang="nl-NL" dirty="0" smtClean="0"/>
              <a:t>Vooral rammen </a:t>
            </a:r>
          </a:p>
          <a:p>
            <a:r>
              <a:rPr lang="nl-NL" dirty="0" smtClean="0"/>
              <a:t>Rammen lopen eerst achteruit en gaan dan in de aanval </a:t>
            </a:r>
          </a:p>
          <a:p>
            <a:r>
              <a:rPr lang="nl-NL" dirty="0" smtClean="0"/>
              <a:t>Tijdens de bronstperiode worden vreemde schapen niet zo maar geaccepteerd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Geit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Stampvoeten van de leider</a:t>
            </a:r>
          </a:p>
          <a:p>
            <a:r>
              <a:rPr lang="nl-NL" dirty="0" smtClean="0"/>
              <a:t>Treden in een kudde op </a:t>
            </a:r>
            <a:r>
              <a:rPr lang="nl-NL" dirty="0" smtClean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5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Afwijkend gedrag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Schaap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u="sng" dirty="0" smtClean="0"/>
              <a:t>Ambivalent </a:t>
            </a:r>
          </a:p>
          <a:p>
            <a:r>
              <a:rPr lang="nl-NL" u="sng" dirty="0" smtClean="0"/>
              <a:t>Oversprong</a:t>
            </a:r>
          </a:p>
          <a:p>
            <a:r>
              <a:rPr lang="nl-NL" u="sng" dirty="0" err="1" smtClean="0"/>
              <a:t>Omgericht</a:t>
            </a:r>
            <a:r>
              <a:rPr lang="nl-NL" u="sng" dirty="0" smtClean="0"/>
              <a:t> </a:t>
            </a:r>
            <a:endParaRPr lang="nl-NL" u="sng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Geit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u="sng" dirty="0" smtClean="0"/>
              <a:t>Ambivalent </a:t>
            </a:r>
          </a:p>
          <a:p>
            <a:r>
              <a:rPr lang="nl-NL" u="sng" dirty="0" smtClean="0"/>
              <a:t>Oversprong </a:t>
            </a:r>
          </a:p>
          <a:p>
            <a:r>
              <a:rPr lang="nl-NL" u="sng" dirty="0" err="1" smtClean="0"/>
              <a:t>Omgericht</a:t>
            </a:r>
            <a:r>
              <a:rPr lang="nl-NL" u="sng" dirty="0" smtClean="0"/>
              <a:t> 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32185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Gedragsparameter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Schaap 	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Afzondere</a:t>
            </a:r>
            <a:r>
              <a:rPr lang="nl-NL" dirty="0" smtClean="0"/>
              <a:t>n van de groep </a:t>
            </a:r>
          </a:p>
          <a:p>
            <a:r>
              <a:rPr lang="nl-NL" dirty="0" smtClean="0"/>
              <a:t>Niet herkauwen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Geit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Afzonderen </a:t>
            </a:r>
            <a:r>
              <a:rPr lang="nl-NL" dirty="0" smtClean="0"/>
              <a:t>van de </a:t>
            </a:r>
            <a:r>
              <a:rPr lang="nl-NL" dirty="0" smtClean="0"/>
              <a:t>groep</a:t>
            </a:r>
          </a:p>
          <a:p>
            <a:r>
              <a:rPr lang="nl-NL" dirty="0" smtClean="0"/>
              <a:t>Bolle rug </a:t>
            </a:r>
          </a:p>
          <a:p>
            <a:r>
              <a:rPr lang="nl-NL" dirty="0" smtClean="0"/>
              <a:t>Niet herkauwen </a:t>
            </a:r>
          </a:p>
          <a:p>
            <a:r>
              <a:rPr lang="nl-NL" dirty="0" smtClean="0"/>
              <a:t>Lusteloze uitstraling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18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epte">
  <a:themeElements>
    <a:clrScheme name="Diepte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Diepte</Template>
  <TotalTime>363</TotalTime>
  <Words>291</Words>
  <Application>Microsoft Office PowerPoint</Application>
  <PresentationFormat>Breedbeeld</PresentationFormat>
  <Paragraphs>101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Corbel</vt:lpstr>
      <vt:lpstr>Diepte</vt:lpstr>
      <vt:lpstr>Schaap &amp; Geit </vt:lpstr>
      <vt:lpstr>Lichaamstaal </vt:lpstr>
      <vt:lpstr>Sociaal gedrag </vt:lpstr>
      <vt:lpstr>Foerageer gedrag </vt:lpstr>
      <vt:lpstr>Dagritme </vt:lpstr>
      <vt:lpstr>Voortplantingsgedrag </vt:lpstr>
      <vt:lpstr>Territorium gedrag </vt:lpstr>
      <vt:lpstr>Afwijkend gedrag </vt:lpstr>
      <vt:lpstr>Gedragsparameter </vt:lpstr>
      <vt:lpstr>Meest voorkomende welzijnsproblemen</vt:lpstr>
      <vt:lpstr>Hoe ga je met deze dieren om?</vt:lpstr>
      <vt:lpstr>Hoe voorkom je stress?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Schaap &amp; Geit </dc:title>
  <dc:creator>Femke Harmsen</dc:creator>
  <cp:lastModifiedBy>Femke Harmsen</cp:lastModifiedBy>
  <cp:revision>12</cp:revision>
  <dcterms:created xsi:type="dcterms:W3CDTF">2017-11-21T08:39:20Z</dcterms:created>
  <dcterms:modified xsi:type="dcterms:W3CDTF">2017-11-24T08:47:55Z</dcterms:modified>
</cp:coreProperties>
</file>